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82B6F-4058-442E-BFC0-F1F760DD85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7EA1E9-B882-4A90-A136-94D712A61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EFD85-43D2-4EF0-A84F-DCDB58E01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6EF2E-F3C5-4BA5-88B7-3A612797E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DC63E-BDC0-40FF-90ED-06721C353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8811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57649-2D76-4AC8-BD40-D2AD4AABB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B4AA1A-879E-4295-90F5-2FCEFF6FB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5DEDF-EF1F-4021-805C-E4A94525D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309A9C-1D63-478A-A5DC-FC4E82DA8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EDEF1-2C3E-49F5-AF52-12A42414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06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6AA26F-6F4D-42E7-83BB-33FB9097B2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4DD636-C25D-495D-93B9-88C5412A3E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FE6A70-91AE-42A3-8C84-27DFC02C7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30DEB-CAF6-49E0-B374-0EFBB9B0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BE648-DE9D-407A-AFB8-5E142CE00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4583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43646-4A9E-4093-97EA-BCF01407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02EF2-40E3-40A3-AAB7-4622DE6712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626EB-05B4-4273-A36A-4A8B5BA22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B2379-BDBE-450B-8E9E-37CE75D09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6F3D6-C1BE-4AEC-840C-A15A59993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934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6A68A-45CC-49F8-AA88-371A8981E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24F64-0E39-453B-BAC2-3FB0669A9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35302-A0EB-43A9-9F42-179E7C0F9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4294B-13EB-40CE-9CDA-B3443CB68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FB922-2A7E-4021-8D33-5C64C6E1C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053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1C64D-EE74-4E1C-8968-8D7D7E20C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1CDC26-BFE1-49A9-B204-F6979DF0C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1D05F6-E58E-427B-A27B-D6134BFCB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EB7383-DB79-44F2-9B08-ACA30295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496281-721C-4739-8B98-E66C4510C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40916C-9AA1-4DD5-94C3-925781ECC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559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A2169-BAFB-448C-9F61-B3AF66666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C492B-F1A9-4D44-AB8E-0786D4459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AD42D1-2E6C-4D68-93E6-12C5C9C93E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A15298-C00A-41C6-8FD1-F99CBCA697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B52BCA-FA76-4052-91EA-E5616EB484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1CAF75-8FFE-49E8-A763-6BDB6703A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D0D213-E897-4814-84BC-9BCF1DCEF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DB506A-76FA-4651-81F3-6473E00DF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966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D69B-6A40-49E0-ADFC-116B06796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377124-B16A-4823-B572-049252B43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C8D901-C4FB-47A8-B9E5-6406E96AC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77CED5-8F2F-4156-80B1-E1531FBAB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5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0E2A00-15CB-4A3A-8903-D500DCD8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F90C59-BC7F-4C87-8D08-F24F2AF95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5DB84C-8D9F-4F3E-A74D-2CFAFA602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2506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8CA17-BFBA-4CC8-9588-9E7E92645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F0538-22B6-412E-84F9-8E07AC5A8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A0830D-136D-4540-BC77-3779D2653C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554320-5637-46FA-B8FE-3E4AC0418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E5463-60AB-4EDD-8E27-6AA8E248C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64804-561B-41AD-BA11-F45C0DE3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638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A9E63-200B-4A0D-BFE0-06E350252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E80541-D42E-4AC6-AAA9-574179B6FE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F55572-C616-4DEE-8608-27365248B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85544-DD82-449A-AA1D-EFC071A2D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D4937-6C8B-4EF3-AC50-3A409D1E3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01F3E-DCB9-49A8-90A0-2D0F269E4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772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B3ABBB-4A25-423D-A896-30E2A0AA1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2BEA5B-89A6-4C1B-84EF-877E013D0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94250-E5ED-4BA2-9C61-19F1D6BEF9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627A8-4C99-4FA7-8E65-DF6890FEC09D}" type="datetimeFigureOut">
              <a:rPr lang="ar-SA" smtClean="0"/>
              <a:t>28/08/1446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CEA241-A05A-4459-84C5-3D7957787B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C3462-8636-4339-A417-74349A691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1CE09-BB0F-4676-A89F-7853312D28D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426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windows/win32/debug/pe-format#characteristic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PE Headers: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9933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PE Headers are the headers of a Portable Executable (PE) file, which is the executable file format in Windows systems, used for files such as EXE and DLL, and it contains: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DOS Header (MS-DOS Header).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PE Header (NT Header).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Data Directories.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Section Headers.</a:t>
            </a:r>
          </a:p>
          <a:p>
            <a:pPr lvl="1"/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742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Dos Header: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9933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The first 64 bytes of any PE file, starting with the signature "MZ".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contains an Offset indicating the start of the PE Header.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is used to ensure compatibility with older DOS systems.</a:t>
            </a:r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10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NT Headers: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618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File Header: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Contains basic information about the file, such as:</a:t>
            </a:r>
          </a:p>
          <a:p>
            <a:pPr lvl="1"/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Machine: The architecture type (x86 or x64).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Number of Sections: The number of sections within the file.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Timestamp: The time the file was created (may be modified by malware).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Characteristics: Determines whether the file is an EXE or a DLL.</a:t>
            </a:r>
          </a:p>
          <a:p>
            <a:pPr lvl="1"/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Optional Header: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Contains details of loading into memory, such as:</a:t>
            </a:r>
          </a:p>
          <a:p>
            <a:pPr lvl="1"/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Entry Point: The starting address when the program is run.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Image Base: The default address to load the file into memory.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Section Alignment: How the sections are aligned when loading.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Subsystem: Specifies whether the file runs in GUI or Console mode.</a:t>
            </a:r>
          </a:p>
          <a:p>
            <a:pPr lvl="1"/>
            <a:r>
              <a:rPr lang="en-US" sz="1200" dirty="0">
                <a:latin typeface="Poppins" panose="00000500000000000000" pitchFamily="2" charset="0"/>
                <a:cs typeface="Poppins" panose="00000500000000000000" pitchFamily="2" charset="0"/>
              </a:rPr>
              <a:t>DLL Characteristics: Controls features like DEP and ASLR.</a:t>
            </a:r>
          </a:p>
        </p:txBody>
      </p:sp>
    </p:spTree>
    <p:extLst>
      <p:ext uri="{BB962C8B-B14F-4D97-AF65-F5344CB8AC3E}">
        <p14:creationId xmlns:p14="http://schemas.microsoft.com/office/powerpoint/2010/main" val="1073820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Data Directories: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618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Includes addresses that point to important data structures, such as: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Import Table: Functions imported from DLLs.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Export Table: Functions exported by the program.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Relocation Table: Data used to relocate the file in memory.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TLS Table: Used to initialize Thread Local Storage.</a:t>
            </a:r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40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Section Headers: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618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Defines different sections of the file such as: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.text: contains the program code.</a:t>
            </a: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rdata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read-only data (import tables).</a:t>
            </a: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.data: editable variables.</a:t>
            </a: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rsrc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resources (e.g. icons, images).</a:t>
            </a: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reloc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: repositioning data.</a:t>
            </a:r>
            <a:endParaRPr lang="en-US" sz="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For more Information: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7618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  <a:hlinkClick r:id="rId3"/>
              </a:rPr>
              <a:t>https://learn.microsoft.com/en-us/windows/win32/debug/pe-format</a:t>
            </a:r>
            <a:endParaRPr lang="en-US" sz="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01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367</Words>
  <Application>Microsoft Office PowerPoint</Application>
  <PresentationFormat>Widescreen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Poppins</vt:lpstr>
      <vt:lpstr>Office Theme</vt:lpstr>
      <vt:lpstr>PE Headers:</vt:lpstr>
      <vt:lpstr>Dos Header:</vt:lpstr>
      <vt:lpstr>NT Headers:</vt:lpstr>
      <vt:lpstr>Data Directories:</vt:lpstr>
      <vt:lpstr>Section Headers:</vt:lpstr>
      <vt:lpstr>For more Information: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 Headers:</dc:title>
  <dc:creator>Moooha Fawze</dc:creator>
  <cp:lastModifiedBy>Moooha Fawze</cp:lastModifiedBy>
  <cp:revision>9</cp:revision>
  <dcterms:created xsi:type="dcterms:W3CDTF">2025-02-24T16:48:31Z</dcterms:created>
  <dcterms:modified xsi:type="dcterms:W3CDTF">2025-02-26T17:05:44Z</dcterms:modified>
</cp:coreProperties>
</file>